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A56E0DB-27BC-B721-DD76-5C24255F728C}"/>
              </a:ext>
            </a:extLst>
          </p:cNvPr>
          <p:cNvSpPr/>
          <p:nvPr userDrawn="1"/>
        </p:nvSpPr>
        <p:spPr>
          <a:xfrm flipV="1">
            <a:off x="0" y="-1"/>
            <a:ext cx="12192000" cy="6515101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5000"/>
                  <a:lumOff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F1DD933B-7215-B75A-2915-1E1935E34F99}"/>
              </a:ext>
            </a:extLst>
          </p:cNvPr>
          <p:cNvSpPr/>
          <p:nvPr userDrawn="1"/>
        </p:nvSpPr>
        <p:spPr>
          <a:xfrm rot="10800000">
            <a:off x="0" y="-5"/>
            <a:ext cx="12192000" cy="112196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9084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F8265B2-6144-79A1-EDD0-9456FF116A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6" y="80702"/>
            <a:ext cx="277180" cy="274489"/>
          </a:xfrm>
          <a:prstGeom prst="rect">
            <a:avLst/>
          </a:prstGeom>
        </p:spPr>
      </p:pic>
      <p:grpSp>
        <p:nvGrpSpPr>
          <p:cNvPr id="11" name="ATW 2026 로고">
            <a:extLst>
              <a:ext uri="{FF2B5EF4-FFF2-40B4-BE49-F238E27FC236}">
                <a16:creationId xmlns:a16="http://schemas.microsoft.com/office/drawing/2014/main" id="{04CEA7A4-E447-BC07-489D-E36D14B2D812}"/>
              </a:ext>
            </a:extLst>
          </p:cNvPr>
          <p:cNvGrpSpPr/>
          <p:nvPr userDrawn="1"/>
        </p:nvGrpSpPr>
        <p:grpSpPr>
          <a:xfrm>
            <a:off x="10453687" y="346652"/>
            <a:ext cx="1626024" cy="389810"/>
            <a:chOff x="9533420" y="110046"/>
            <a:chExt cx="2511814" cy="602163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3EDE9B28-482E-921D-FE74-9FDAF69CD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540" y="110046"/>
              <a:ext cx="1336360" cy="265624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5AAE1FFC-7835-5494-A1E9-8760FBCE2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3420" y="164091"/>
              <a:ext cx="591672" cy="548118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15C45C6-77BA-C367-B31F-DCC8E9F16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1242" y="336036"/>
              <a:ext cx="1812880" cy="204228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1F23F58F-A9BF-2C88-DC0D-A8764B181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2627" y="575344"/>
              <a:ext cx="770110" cy="10595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48739EF8-26BA-DFC7-8035-9E5C40FB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449" y="164091"/>
              <a:ext cx="181785" cy="180020"/>
            </a:xfrm>
            <a:prstGeom prst="rect">
              <a:avLst/>
            </a:prstGeom>
          </p:spPr>
        </p:pic>
      </p:grpSp>
      <p:sp>
        <p:nvSpPr>
          <p:cNvPr id="17" name="하단 직사각형">
            <a:extLst>
              <a:ext uri="{FF2B5EF4-FFF2-40B4-BE49-F238E27FC236}">
                <a16:creationId xmlns:a16="http://schemas.microsoft.com/office/drawing/2014/main" id="{2021488C-C481-F7B5-1418-9FA8B2039CE9}"/>
              </a:ext>
            </a:extLst>
          </p:cNvPr>
          <p:cNvSpPr/>
          <p:nvPr userDrawn="1"/>
        </p:nvSpPr>
        <p:spPr>
          <a:xfrm>
            <a:off x="0" y="6505883"/>
            <a:ext cx="12192000" cy="352117"/>
          </a:xfrm>
          <a:prstGeom prst="rect">
            <a:avLst/>
          </a:prstGeom>
          <a:gradFill>
            <a:gsLst>
              <a:gs pos="43000">
                <a:srgbClr val="09084C"/>
              </a:gs>
              <a:gs pos="100000">
                <a:schemeClr val="bg1">
                  <a:lumMod val="9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C9DA9F-791F-216E-09CA-990142A19E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6634"/>
            <a:ext cx="12192000" cy="479425"/>
          </a:xfrm>
        </p:spPr>
        <p:txBody>
          <a:bodyPr>
            <a:normAutofit/>
          </a:bodyPr>
          <a:lstStyle>
            <a:lvl1pPr algn="ctr">
              <a:buNone/>
              <a:defRPr sz="2800" b="1">
                <a:solidFill>
                  <a:srgbClr val="FFC000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Abstract Title</a:t>
            </a:r>
            <a:endParaRPr lang="ko-KR" altLang="en-US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8498DCBF-C140-0890-4CC5-CF14806396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32723"/>
            <a:ext cx="12192000" cy="257422"/>
          </a:xfrm>
        </p:spPr>
        <p:txBody>
          <a:bodyPr>
            <a:normAutofit/>
          </a:bodyPr>
          <a:lstStyle>
            <a:lvl1pPr algn="ctr">
              <a:buNone/>
              <a:defRPr sz="1400" b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Authors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72E3B22-C1E0-E946-18F1-40C7AA3AEF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825687"/>
            <a:ext cx="12192000" cy="257422"/>
          </a:xfrm>
        </p:spPr>
        <p:txBody>
          <a:bodyPr>
            <a:noAutofit/>
          </a:bodyPr>
          <a:lstStyle>
            <a:lvl1pPr algn="ctr">
              <a:buNone/>
              <a:defRPr sz="1200" b="0">
                <a:solidFill>
                  <a:schemeClr val="bg1">
                    <a:lumMod val="8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Affiliations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2B0582C2-D09E-2536-6853-078467C139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516981"/>
            <a:ext cx="3036163" cy="331788"/>
          </a:xfrm>
        </p:spPr>
        <p:txBody>
          <a:bodyPr>
            <a:noAutofit/>
          </a:bodyPr>
          <a:lstStyle>
            <a:lvl1pPr>
              <a:buNone/>
              <a:defRPr sz="180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Abstract No. </a:t>
            </a:r>
            <a:endParaRPr lang="ko-KR" altLang="en-US" dirty="0"/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57E3A0F1-2B57-D3AD-A39C-8B063080F0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8555" y="6516981"/>
            <a:ext cx="5773445" cy="331788"/>
          </a:xfr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Contact E-mail Address</a:t>
            </a:r>
            <a:endParaRPr lang="ko-KR" altLang="en-US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C153E5B-BAC0-3354-BE09-15DA6A90F2E7}"/>
              </a:ext>
            </a:extLst>
          </p:cNvPr>
          <p:cNvGrpSpPr>
            <a:grpSpLocks/>
          </p:cNvGrpSpPr>
          <p:nvPr/>
        </p:nvGrpSpPr>
        <p:grpSpPr>
          <a:xfrm>
            <a:off x="209551" y="1268257"/>
            <a:ext cx="2646035" cy="374247"/>
            <a:chOff x="481969" y="1490111"/>
            <a:chExt cx="2646035" cy="374247"/>
          </a:xfrm>
        </p:grpSpPr>
        <p:pic>
          <p:nvPicPr>
            <p:cNvPr id="34" name="Picture 14">
              <a:extLst>
                <a:ext uri="{FF2B5EF4-FFF2-40B4-BE49-F238E27FC236}">
                  <a16:creationId xmlns:a16="http://schemas.microsoft.com/office/drawing/2014/main" id="{BD0BB391-65E4-F50A-5E37-2B0BCAF5AC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1969" y="1490111"/>
              <a:ext cx="2646035" cy="3742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1FBE9F-3F9D-5BBF-9DB7-4F01F1F0DAC6}"/>
                </a:ext>
              </a:extLst>
            </p:cNvPr>
            <p:cNvSpPr txBox="1">
              <a:spLocks/>
            </p:cNvSpPr>
            <p:nvPr/>
          </p:nvSpPr>
          <p:spPr>
            <a:xfrm>
              <a:off x="704847" y="1490111"/>
              <a:ext cx="2200278" cy="374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/>
                <a:t>Introduction</a:t>
              </a:r>
              <a:endParaRPr lang="ko-KR" altLang="en-US" b="1" dirty="0"/>
            </a:p>
          </p:txBody>
        </p:sp>
      </p:grpSp>
      <p:grpSp>
        <p:nvGrpSpPr>
          <p:cNvPr id="19" name="Methods">
            <a:extLst>
              <a:ext uri="{FF2B5EF4-FFF2-40B4-BE49-F238E27FC236}">
                <a16:creationId xmlns:a16="http://schemas.microsoft.com/office/drawing/2014/main" id="{8FB61623-03FC-EE50-F847-6107968862C7}"/>
              </a:ext>
            </a:extLst>
          </p:cNvPr>
          <p:cNvGrpSpPr>
            <a:grpSpLocks/>
          </p:cNvGrpSpPr>
          <p:nvPr/>
        </p:nvGrpSpPr>
        <p:grpSpPr>
          <a:xfrm>
            <a:off x="3190860" y="1268257"/>
            <a:ext cx="2707014" cy="374247"/>
            <a:chOff x="451479" y="1490111"/>
            <a:chExt cx="2707014" cy="374247"/>
          </a:xfrm>
        </p:grpSpPr>
        <p:pic>
          <p:nvPicPr>
            <p:cNvPr id="32" name="Picture 14">
              <a:extLst>
                <a:ext uri="{FF2B5EF4-FFF2-40B4-BE49-F238E27FC236}">
                  <a16:creationId xmlns:a16="http://schemas.microsoft.com/office/drawing/2014/main" id="{7160B94F-7B3A-8107-7B19-2ABA3B7A27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1969" y="1490111"/>
              <a:ext cx="2646035" cy="3742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585074E-5841-2556-60D3-935A2E7855FF}"/>
                </a:ext>
              </a:extLst>
            </p:cNvPr>
            <p:cNvSpPr txBox="1">
              <a:spLocks/>
            </p:cNvSpPr>
            <p:nvPr/>
          </p:nvSpPr>
          <p:spPr>
            <a:xfrm>
              <a:off x="451479" y="1490111"/>
              <a:ext cx="2707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/>
                <a:t>Materials &amp; Methods</a:t>
              </a:r>
            </a:p>
          </p:txBody>
        </p:sp>
      </p:grpSp>
      <p:grpSp>
        <p:nvGrpSpPr>
          <p:cNvPr id="20" name="Objectives">
            <a:extLst>
              <a:ext uri="{FF2B5EF4-FFF2-40B4-BE49-F238E27FC236}">
                <a16:creationId xmlns:a16="http://schemas.microsoft.com/office/drawing/2014/main" id="{49DB56B3-34D4-6F57-1A3B-50A5B7E9859E}"/>
              </a:ext>
            </a:extLst>
          </p:cNvPr>
          <p:cNvGrpSpPr>
            <a:grpSpLocks/>
          </p:cNvGrpSpPr>
          <p:nvPr/>
        </p:nvGrpSpPr>
        <p:grpSpPr>
          <a:xfrm>
            <a:off x="202358" y="4119011"/>
            <a:ext cx="2646035" cy="374247"/>
            <a:chOff x="481969" y="1490111"/>
            <a:chExt cx="2646035" cy="374247"/>
          </a:xfrm>
        </p:grpSpPr>
        <p:pic>
          <p:nvPicPr>
            <p:cNvPr id="30" name="Picture 14">
              <a:extLst>
                <a:ext uri="{FF2B5EF4-FFF2-40B4-BE49-F238E27FC236}">
                  <a16:creationId xmlns:a16="http://schemas.microsoft.com/office/drawing/2014/main" id="{2479347E-9CC7-FACE-2545-8EF2A8A97C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1969" y="1490111"/>
              <a:ext cx="2646035" cy="3742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440D42-98FC-62A1-4627-13B9D08287FE}"/>
                </a:ext>
              </a:extLst>
            </p:cNvPr>
            <p:cNvSpPr txBox="1">
              <a:spLocks/>
            </p:cNvSpPr>
            <p:nvPr/>
          </p:nvSpPr>
          <p:spPr>
            <a:xfrm>
              <a:off x="704847" y="1490111"/>
              <a:ext cx="2200278" cy="374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/>
                <a:t>Objectives</a:t>
              </a:r>
              <a:endParaRPr lang="ko-KR" altLang="en-US" b="1" dirty="0"/>
            </a:p>
          </p:txBody>
        </p:sp>
      </p:grpSp>
      <p:grpSp>
        <p:nvGrpSpPr>
          <p:cNvPr id="21" name="Results">
            <a:extLst>
              <a:ext uri="{FF2B5EF4-FFF2-40B4-BE49-F238E27FC236}">
                <a16:creationId xmlns:a16="http://schemas.microsoft.com/office/drawing/2014/main" id="{C110CAD1-9B24-13B7-780D-51430C266946}"/>
              </a:ext>
            </a:extLst>
          </p:cNvPr>
          <p:cNvGrpSpPr>
            <a:grpSpLocks/>
          </p:cNvGrpSpPr>
          <p:nvPr/>
        </p:nvGrpSpPr>
        <p:grpSpPr>
          <a:xfrm>
            <a:off x="6233148" y="1268257"/>
            <a:ext cx="2707014" cy="374247"/>
            <a:chOff x="451479" y="1490111"/>
            <a:chExt cx="2707014" cy="374247"/>
          </a:xfrm>
        </p:grpSpPr>
        <p:pic>
          <p:nvPicPr>
            <p:cNvPr id="28" name="Picture 14">
              <a:extLst>
                <a:ext uri="{FF2B5EF4-FFF2-40B4-BE49-F238E27FC236}">
                  <a16:creationId xmlns:a16="http://schemas.microsoft.com/office/drawing/2014/main" id="{CB39BC9C-D630-AA55-A67A-7CE46065F5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1969" y="1490111"/>
              <a:ext cx="2646035" cy="3742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1A5B7C-27AE-650B-C078-A7D88091C12D}"/>
                </a:ext>
              </a:extLst>
            </p:cNvPr>
            <p:cNvSpPr txBox="1">
              <a:spLocks/>
            </p:cNvSpPr>
            <p:nvPr/>
          </p:nvSpPr>
          <p:spPr>
            <a:xfrm>
              <a:off x="451479" y="1490111"/>
              <a:ext cx="2707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/>
                <a:t>Results</a:t>
              </a:r>
            </a:p>
          </p:txBody>
        </p:sp>
      </p:grpSp>
      <p:grpSp>
        <p:nvGrpSpPr>
          <p:cNvPr id="22" name="Conclusion">
            <a:extLst>
              <a:ext uri="{FF2B5EF4-FFF2-40B4-BE49-F238E27FC236}">
                <a16:creationId xmlns:a16="http://schemas.microsoft.com/office/drawing/2014/main" id="{A2F15FE4-503E-82A3-81D9-B3080EF389B9}"/>
              </a:ext>
            </a:extLst>
          </p:cNvPr>
          <p:cNvGrpSpPr>
            <a:grpSpLocks/>
          </p:cNvGrpSpPr>
          <p:nvPr/>
        </p:nvGrpSpPr>
        <p:grpSpPr>
          <a:xfrm>
            <a:off x="9275435" y="1268257"/>
            <a:ext cx="2707014" cy="374247"/>
            <a:chOff x="451479" y="1490111"/>
            <a:chExt cx="2707014" cy="374247"/>
          </a:xfrm>
        </p:grpSpPr>
        <p:pic>
          <p:nvPicPr>
            <p:cNvPr id="26" name="Picture 14">
              <a:extLst>
                <a:ext uri="{FF2B5EF4-FFF2-40B4-BE49-F238E27FC236}">
                  <a16:creationId xmlns:a16="http://schemas.microsoft.com/office/drawing/2014/main" id="{9CF8FDC3-0732-7EEA-5322-8EBD75CB64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1969" y="1490111"/>
              <a:ext cx="2646035" cy="3742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E389D2B-9CF1-5BC4-BC7C-D78E2CED3597}"/>
                </a:ext>
              </a:extLst>
            </p:cNvPr>
            <p:cNvSpPr txBox="1">
              <a:spLocks/>
            </p:cNvSpPr>
            <p:nvPr/>
          </p:nvSpPr>
          <p:spPr>
            <a:xfrm>
              <a:off x="451479" y="1490111"/>
              <a:ext cx="2707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/>
                <a:t>Conclusion</a:t>
              </a:r>
            </a:p>
          </p:txBody>
        </p:sp>
      </p:grpSp>
      <p:grpSp>
        <p:nvGrpSpPr>
          <p:cNvPr id="23" name="References">
            <a:extLst>
              <a:ext uri="{FF2B5EF4-FFF2-40B4-BE49-F238E27FC236}">
                <a16:creationId xmlns:a16="http://schemas.microsoft.com/office/drawing/2014/main" id="{FB6D1380-07ED-ADEA-BBA6-BE3C98609166}"/>
              </a:ext>
            </a:extLst>
          </p:cNvPr>
          <p:cNvGrpSpPr>
            <a:grpSpLocks/>
          </p:cNvGrpSpPr>
          <p:nvPr/>
        </p:nvGrpSpPr>
        <p:grpSpPr>
          <a:xfrm>
            <a:off x="9275435" y="4119011"/>
            <a:ext cx="2707014" cy="374247"/>
            <a:chOff x="451479" y="1490111"/>
            <a:chExt cx="2707014" cy="374247"/>
          </a:xfrm>
        </p:grpSpPr>
        <p:pic>
          <p:nvPicPr>
            <p:cNvPr id="24" name="Picture 14">
              <a:extLst>
                <a:ext uri="{FF2B5EF4-FFF2-40B4-BE49-F238E27FC236}">
                  <a16:creationId xmlns:a16="http://schemas.microsoft.com/office/drawing/2014/main" id="{A4C9EF10-28C2-0C84-57E5-4245E7FCFE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1969" y="1490111"/>
              <a:ext cx="2646035" cy="3742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E69339-C7D0-ED0B-8C17-1AFF5F5F97C3}"/>
                </a:ext>
              </a:extLst>
            </p:cNvPr>
            <p:cNvSpPr txBox="1">
              <a:spLocks/>
            </p:cNvSpPr>
            <p:nvPr/>
          </p:nvSpPr>
          <p:spPr>
            <a:xfrm>
              <a:off x="451479" y="1490111"/>
              <a:ext cx="2707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/>
                <a:t>References</a:t>
              </a:r>
            </a:p>
          </p:txBody>
        </p:sp>
      </p:grpSp>
      <p:sp>
        <p:nvSpPr>
          <p:cNvPr id="57" name="텍스트 개체 틀 56">
            <a:extLst>
              <a:ext uri="{FF2B5EF4-FFF2-40B4-BE49-F238E27FC236}">
                <a16:creationId xmlns:a16="http://schemas.microsoft.com/office/drawing/2014/main" id="{028E56FC-EEE2-FCA1-8245-A4DB6DE3D155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09387" y="1638300"/>
            <a:ext cx="2646362" cy="36830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58" name="텍스트 개체 틀 56">
            <a:extLst>
              <a:ext uri="{FF2B5EF4-FFF2-40B4-BE49-F238E27FC236}">
                <a16:creationId xmlns:a16="http://schemas.microsoft.com/office/drawing/2014/main" id="{8C07432D-4EB8-DEE6-DFFD-5938FF99FFF2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3236168" y="1638300"/>
            <a:ext cx="2646362" cy="36830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59" name="텍스트 개체 틀 56">
            <a:extLst>
              <a:ext uri="{FF2B5EF4-FFF2-40B4-BE49-F238E27FC236}">
                <a16:creationId xmlns:a16="http://schemas.microsoft.com/office/drawing/2014/main" id="{F207B4D1-2541-8CAB-BEA3-F32402AA5263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6286067" y="1638300"/>
            <a:ext cx="2646362" cy="36830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60" name="텍스트 개체 틀 56">
            <a:extLst>
              <a:ext uri="{FF2B5EF4-FFF2-40B4-BE49-F238E27FC236}">
                <a16:creationId xmlns:a16="http://schemas.microsoft.com/office/drawing/2014/main" id="{3BADB050-6864-A150-2461-DB8416B90A1C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9320843" y="1646742"/>
            <a:ext cx="2646362" cy="36830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61" name="텍스트 개체 틀 56">
            <a:extLst>
              <a:ext uri="{FF2B5EF4-FFF2-40B4-BE49-F238E27FC236}">
                <a16:creationId xmlns:a16="http://schemas.microsoft.com/office/drawing/2014/main" id="{CE788FEB-3105-04A1-DEEF-0A7CF6F2E9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9387" y="4471669"/>
            <a:ext cx="2646362" cy="36830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62" name="텍스트 개체 틀 56">
            <a:extLst>
              <a:ext uri="{FF2B5EF4-FFF2-40B4-BE49-F238E27FC236}">
                <a16:creationId xmlns:a16="http://schemas.microsoft.com/office/drawing/2014/main" id="{50FDA572-6E3E-2F1A-AC20-D2E72F5AC6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20843" y="4480111"/>
            <a:ext cx="2646362" cy="36830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53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52B28EE-49CC-90B7-6763-7E211342A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086950-B8B3-F19F-26B3-3FC972945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B2E940-DE78-2713-EF5A-43590D88D8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D44BEA-327E-41BE-AB17-FBB359AC629A}" type="datetimeFigureOut">
              <a:rPr lang="ko-KR" altLang="en-US" smtClean="0"/>
              <a:t>2026-10-17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956AA4-E2F5-D569-354C-460D82594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337A22-6D30-B50F-9B9F-55B4ECE42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430AE-48F0-4349-A180-767E0E5CF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5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1D7348E-AEAB-FE45-AEAF-284B15BECB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6621FB-1B26-E79C-4F9F-3CEB2A9C82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10FDD2-700A-69BD-E501-298D7AD094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5B1F7AA-8C99-7CDA-7C1D-6D5F708CB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BB69EB5-27B5-D8E2-2C10-C43DB584B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2C78A376-3DFA-0546-3221-F38A8B3913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15DED564-8ACC-8A7B-3DB9-8B3319750B6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0A7C6246-F010-0714-57DD-E150EE4BB2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E184E8C-B29A-8784-392E-95DA6C5E76B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F42FFE01-11E6-3394-F143-F67FB3DA9B7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FDEFDE5D-6C58-C7DB-10AF-AF915CF2270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4" name="기관 로고">
            <a:extLst>
              <a:ext uri="{FF2B5EF4-FFF2-40B4-BE49-F238E27FC236}">
                <a16:creationId xmlns:a16="http://schemas.microsoft.com/office/drawing/2014/main" id="{EC5A7F73-73F3-B40C-1437-EEBFA490886A}"/>
              </a:ext>
            </a:extLst>
          </p:cNvPr>
          <p:cNvSpPr/>
          <p:nvPr/>
        </p:nvSpPr>
        <p:spPr>
          <a:xfrm>
            <a:off x="209551" y="265941"/>
            <a:ext cx="1143000" cy="590550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 Logo</a:t>
            </a:r>
            <a:endParaRPr lang="ko-KR" alt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592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TW 2026 기본 글꼴">
      <a:majorFont>
        <a:latin typeface="Tahoma"/>
        <a:ea typeface="Tahoma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지원 민</dc:creator>
  <cp:lastModifiedBy>지원 민</cp:lastModifiedBy>
  <cp:revision>12</cp:revision>
  <dcterms:created xsi:type="dcterms:W3CDTF">2026-10-16T12:02:32Z</dcterms:created>
  <dcterms:modified xsi:type="dcterms:W3CDTF">2026-10-17T10:48:21Z</dcterms:modified>
</cp:coreProperties>
</file>